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01/08/1440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01/08/1440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01/08/1440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01/08/1440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01/08/1440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01/08/1440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01/08/1440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One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b="1" dirty="0"/>
              <a:t>How DO you Know Mark?</a:t>
            </a:r>
            <a:endParaRPr lang="ar-SA" sz="4400" b="1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89914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Sport</a:t>
            </a:r>
          </a:p>
          <a:p>
            <a:pPr algn="l" rtl="0"/>
            <a:r>
              <a:rPr lang="en-US" dirty="0" smtClean="0"/>
              <a:t>Gardening</a:t>
            </a:r>
          </a:p>
          <a:p>
            <a:pPr algn="l" rtl="0"/>
            <a:r>
              <a:rPr lang="en-US" dirty="0" smtClean="0"/>
              <a:t>Restaurant</a:t>
            </a:r>
          </a:p>
          <a:p>
            <a:pPr algn="l" rtl="0"/>
            <a:r>
              <a:rPr lang="en-US" dirty="0" smtClean="0"/>
              <a:t>Going online</a:t>
            </a:r>
          </a:p>
          <a:p>
            <a:pPr algn="l" rtl="0"/>
            <a:r>
              <a:rPr lang="en-US" dirty="0" smtClean="0"/>
              <a:t>Painting</a:t>
            </a:r>
          </a:p>
          <a:p>
            <a:pPr algn="l" rtl="0"/>
            <a:r>
              <a:rPr lang="en-US" dirty="0" smtClean="0"/>
              <a:t>Cooking</a:t>
            </a:r>
          </a:p>
          <a:p>
            <a:pPr algn="l" rtl="0"/>
            <a:r>
              <a:rPr lang="en-US" dirty="0" smtClean="0"/>
              <a:t>Instruments</a:t>
            </a:r>
          </a:p>
          <a:p>
            <a:pPr algn="l" rtl="0"/>
            <a:r>
              <a:rPr lang="en-US" dirty="0" smtClean="0"/>
              <a:t>magazine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83681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Listening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2 </a:t>
            </a:r>
            <a:endParaRPr lang="ar-SA" dirty="0"/>
          </a:p>
        </p:txBody>
      </p:sp>
      <p:graphicFrame>
        <p:nvGraphicFramePr>
          <p:cNvPr id="4" name="كائن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268444"/>
              </p:ext>
            </p:extLst>
          </p:nvPr>
        </p:nvGraphicFramePr>
        <p:xfrm>
          <a:off x="1763688" y="1628800"/>
          <a:ext cx="72866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ackager Shell Object" showAsIcon="1" r:id="rId3" imgW="728640" imgH="364680" progId="Package">
                  <p:embed/>
                </p:oleObj>
              </mc:Choice>
              <mc:Fallback>
                <p:oleObj name="Packager Shell Object" showAsIcon="1" r:id="rId3" imgW="728640" imgH="3646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3688" y="1628800"/>
                        <a:ext cx="728663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1492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Phone</a:t>
            </a:r>
          </a:p>
          <a:p>
            <a:pPr algn="l" rtl="0"/>
            <a:r>
              <a:rPr lang="en-US" dirty="0" smtClean="0"/>
              <a:t>Weekend</a:t>
            </a:r>
          </a:p>
          <a:p>
            <a:pPr algn="l" rtl="0"/>
            <a:r>
              <a:rPr lang="en-US" dirty="0" smtClean="0"/>
              <a:t>Holiday</a:t>
            </a:r>
          </a:p>
          <a:p>
            <a:pPr algn="l" rtl="0"/>
            <a:r>
              <a:rPr lang="en-US" dirty="0" smtClean="0"/>
              <a:t>Party</a:t>
            </a:r>
          </a:p>
          <a:p>
            <a:pPr algn="l" rtl="0"/>
            <a:r>
              <a:rPr lang="en-US" dirty="0" smtClean="0"/>
              <a:t>Festival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58177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Speaking Strategy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That sounds good, but I’m afraid I’m going away at the weekend.</a:t>
            </a:r>
          </a:p>
          <a:p>
            <a:pPr algn="l" rtl="0"/>
            <a:r>
              <a:rPr lang="en-US" dirty="0" smtClean="0"/>
              <a:t>I’d really like but I work on Saturday evenings.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50645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Listening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At a party</a:t>
            </a:r>
          </a:p>
          <a:p>
            <a:pPr algn="l" rtl="0"/>
            <a:r>
              <a:rPr lang="en-US" dirty="0" smtClean="0"/>
              <a:t>8</a:t>
            </a:r>
            <a:endParaRPr lang="ar-SA" dirty="0"/>
          </a:p>
        </p:txBody>
      </p:sp>
      <p:graphicFrame>
        <p:nvGraphicFramePr>
          <p:cNvPr id="4" name="كائن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618969"/>
              </p:ext>
            </p:extLst>
          </p:nvPr>
        </p:nvGraphicFramePr>
        <p:xfrm>
          <a:off x="1403648" y="2348880"/>
          <a:ext cx="72866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ackager Shell Object" showAsIcon="1" r:id="rId3" imgW="728640" imgH="364680" progId="Package">
                  <p:embed/>
                </p:oleObj>
              </mc:Choice>
              <mc:Fallback>
                <p:oleObj name="Packager Shell Object" showAsIcon="1" r:id="rId3" imgW="728640" imgH="3646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648" y="2348880"/>
                        <a:ext cx="728663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3145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Speaking at a Party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Brian and I play football together</a:t>
            </a:r>
          </a:p>
          <a:p>
            <a:pPr algn="l" rtl="0"/>
            <a:r>
              <a:rPr lang="en-US" dirty="0" smtClean="0"/>
              <a:t>How do </a:t>
            </a:r>
            <a:r>
              <a:rPr lang="en-US" smtClean="0"/>
              <a:t>you know Mark?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1506265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73</Words>
  <Application>Microsoft Office PowerPoint</Application>
  <PresentationFormat>عرض على الشاشة (3:4)‏</PresentationFormat>
  <Paragraphs>28</Paragraphs>
  <Slides>7</Slides>
  <Notes>0</Notes>
  <HiddenSlides>0</HiddenSlides>
  <MMClips>0</MMClips>
  <ScaleCrop>false</ScaleCrop>
  <HeadingPairs>
    <vt:vector size="6" baseType="variant"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9" baseType="lpstr">
      <vt:lpstr>سمة Office</vt:lpstr>
      <vt:lpstr>Package</vt:lpstr>
      <vt:lpstr>Unit One</vt:lpstr>
      <vt:lpstr>Meanings</vt:lpstr>
      <vt:lpstr>Listening</vt:lpstr>
      <vt:lpstr>Meanings</vt:lpstr>
      <vt:lpstr>Speaking Strategy</vt:lpstr>
      <vt:lpstr>Listening</vt:lpstr>
      <vt:lpstr>Speaking at a Party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One</dc:title>
  <dc:creator>ATYAF</dc:creator>
  <cp:lastModifiedBy>Maher</cp:lastModifiedBy>
  <cp:revision>5</cp:revision>
  <dcterms:created xsi:type="dcterms:W3CDTF">2019-04-06T11:47:46Z</dcterms:created>
  <dcterms:modified xsi:type="dcterms:W3CDTF">2019-04-06T12:06:34Z</dcterms:modified>
</cp:coreProperties>
</file>